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4" r:id="rId15"/>
    <p:sldId id="275" r:id="rId16"/>
    <p:sldId id="269" r:id="rId17"/>
    <p:sldId id="276" r:id="rId18"/>
    <p:sldId id="278" r:id="rId19"/>
    <p:sldId id="284" r:id="rId20"/>
    <p:sldId id="279" r:id="rId21"/>
    <p:sldId id="280" r:id="rId22"/>
    <p:sldId id="281" r:id="rId23"/>
    <p:sldId id="282" r:id="rId24"/>
    <p:sldId id="308" r:id="rId25"/>
    <p:sldId id="30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  <p:sldId id="267" r:id="rId44"/>
    <p:sldId id="264" r:id="rId45"/>
    <p:sldId id="263" r:id="rId46"/>
    <p:sldId id="258" r:id="rId47"/>
    <p:sldId id="259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55" autoAdjust="0"/>
  </p:normalViewPr>
  <p:slideViewPr>
    <p:cSldViewPr snapToGrid="0">
      <p:cViewPr varScale="1">
        <p:scale>
          <a:sx n="65" d="100"/>
          <a:sy n="65" d="100"/>
        </p:scale>
        <p:origin x="9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AAB4AD-9FE1-0DB0-93DA-1EEF0E607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29" y="3367883"/>
            <a:ext cx="7607671" cy="3490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9ACE1-CF4B-B81A-5086-8226BE8B7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2" y="1467702"/>
            <a:ext cx="64155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EEA55-336C-3E7D-0E1F-509A2E41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2" y="1166693"/>
            <a:ext cx="10784530" cy="56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2D80CE-FEDE-5FEC-DAAB-94FE779E4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1929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" y="1984909"/>
            <a:ext cx="12181932" cy="286519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1AAAA7-EBEB-13BC-0408-997005B3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94" y="1191572"/>
            <a:ext cx="6096000" cy="2796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FC148F-9D3E-AE6A-5179-81D6DF421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894" y="4107766"/>
            <a:ext cx="5979106" cy="27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814870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4B458-CA40-64E1-1C51-474A4830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116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80114-6AD2-7B5E-7797-41C2673C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9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" y="1942402"/>
            <a:ext cx="12181932" cy="3028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740</Words>
  <Application>Microsoft Office PowerPoint</Application>
  <PresentationFormat>Widescreen</PresentationFormat>
  <Paragraphs>93</Paragraphs>
  <Slides>47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418</cp:revision>
  <dcterms:created xsi:type="dcterms:W3CDTF">2023-05-17T11:15:50Z</dcterms:created>
  <dcterms:modified xsi:type="dcterms:W3CDTF">2025-01-05T17:53:29Z</dcterms:modified>
</cp:coreProperties>
</file>